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3"/>
  </p:notesMasterIdLst>
  <p:sldIdLst>
    <p:sldId id="318" r:id="rId2"/>
    <p:sldId id="296" r:id="rId3"/>
    <p:sldId id="339" r:id="rId4"/>
    <p:sldId id="320" r:id="rId5"/>
    <p:sldId id="332" r:id="rId6"/>
    <p:sldId id="336" r:id="rId7"/>
    <p:sldId id="337" r:id="rId8"/>
    <p:sldId id="334" r:id="rId9"/>
    <p:sldId id="340" r:id="rId10"/>
    <p:sldId id="338" r:id="rId11"/>
    <p:sldId id="331" r:id="rId12"/>
  </p:sldIdLst>
  <p:sldSz cx="12192000" cy="6858000"/>
  <p:notesSz cx="6765925" cy="98758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2AC"/>
    <a:srgbClr val="18BDCE"/>
    <a:srgbClr val="7781C7"/>
    <a:srgbClr val="353E7F"/>
    <a:srgbClr val="557CC9"/>
    <a:srgbClr val="5466CA"/>
    <a:srgbClr val="6268BA"/>
    <a:srgbClr val="7177C1"/>
    <a:srgbClr val="4450A6"/>
    <a:srgbClr val="23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3" autoAdjust="0"/>
    <p:restoredTop sz="96362" autoAdjust="0"/>
  </p:normalViewPr>
  <p:slideViewPr>
    <p:cSldViewPr snapToGrid="0">
      <p:cViewPr varScale="1">
        <p:scale>
          <a:sx n="111" d="100"/>
          <a:sy n="111" d="100"/>
        </p:scale>
        <p:origin x="5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2458" y="0"/>
            <a:ext cx="2931901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2F1AA872-E3EE-4463-9307-CC0F8576D7DE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3" y="4752747"/>
            <a:ext cx="541274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2458" y="9380333"/>
            <a:ext cx="2931901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6898FF1-4838-4F79-AF8A-4CABFB6433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35075"/>
            <a:ext cx="5921375" cy="3332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8FF1-4838-4F79-AF8A-4CABFB6433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7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08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91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20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3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4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6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8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66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1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9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EE9CE7-A9FC-4DAA-9E79-197838C5B6B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8AA6-D1AB-4A40-9EC3-089969E20B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E9CE7-A9FC-4DAA-9E79-197838C5B6BB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4E8AA6-D1AB-4A40-9EC3-089969E20B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0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25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23901" y="1994974"/>
            <a:ext cx="333822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A0C2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Movieyo</a:t>
            </a:r>
            <a:endParaRPr lang="ko-KR" altLang="en-US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A0C2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pic>
        <p:nvPicPr>
          <p:cNvPr id="6" name="rect89539980067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87" y="3958170"/>
            <a:ext cx="5503240" cy="1285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640E7-F58A-2EB6-77D3-6605E3E38DCE}"/>
              </a:ext>
            </a:extLst>
          </p:cNvPr>
          <p:cNvSpPr txBox="1"/>
          <p:nvPr/>
        </p:nvSpPr>
        <p:spPr>
          <a:xfrm>
            <a:off x="441784" y="4000770"/>
            <a:ext cx="10867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조현석</a:t>
            </a:r>
            <a:r>
              <a:rPr lang="en-US" altLang="ko-KR" sz="3600" b="1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오건황</a:t>
            </a:r>
            <a:endParaRPr lang="en-US" altLang="ko-KR" sz="3600" b="1" smtClean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이영빈</a:t>
            </a:r>
            <a:r>
              <a:rPr lang="en-US" altLang="ko-KR" sz="3600" b="1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3600" b="1" smtClean="0">
                <a:solidFill>
                  <a:srgbClr val="00206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고민재</a:t>
            </a:r>
            <a:endParaRPr lang="en-US" altLang="ko-KR" sz="3600" b="1" dirty="0">
              <a:solidFill>
                <a:srgbClr val="00206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5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9051" y="1686830"/>
            <a:ext cx="82205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question and answer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2641" y="3397442"/>
            <a:ext cx="353334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질</a:t>
            </a:r>
            <a:r>
              <a:rPr lang="ko-KR" altLang="en-US" sz="6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의 응답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2700000" algn="tl">
                  <a:srgbClr val="000000">
                    <a:alpha val="36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4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7141" y="2955794"/>
            <a:ext cx="4077719" cy="9464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2700000" algn="tl">
                    <a:srgbClr val="000000">
                      <a:alpha val="36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5894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90952" y="2951100"/>
            <a:ext cx="847533" cy="1223299"/>
            <a:chOff x="2015346" y="2690380"/>
            <a:chExt cx="1028680" cy="1358293"/>
          </a:xfrm>
        </p:grpSpPr>
        <p:sp>
          <p:nvSpPr>
            <p:cNvPr id="18" name="타원 17"/>
            <p:cNvSpPr/>
            <p:nvPr/>
          </p:nvSpPr>
          <p:spPr>
            <a:xfrm>
              <a:off x="2305909" y="269038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1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15346" y="3525453"/>
              <a:ext cx="10286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1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949821" y="533673"/>
            <a:ext cx="825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800" b="1" spc="-30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2800" b="1" spc="-3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270027" y="2950102"/>
            <a:ext cx="1028680" cy="1276300"/>
            <a:chOff x="1905414" y="2689270"/>
            <a:chExt cx="1248544" cy="1417142"/>
          </a:xfrm>
        </p:grpSpPr>
        <p:sp>
          <p:nvSpPr>
            <p:cNvPr id="70" name="타원 69"/>
            <p:cNvSpPr/>
            <p:nvPr/>
          </p:nvSpPr>
          <p:spPr>
            <a:xfrm>
              <a:off x="2223479" y="2689270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smtClean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2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5636566" y="2950103"/>
            <a:ext cx="1028680" cy="1276299"/>
            <a:chOff x="1905414" y="2689271"/>
            <a:chExt cx="1248544" cy="1417141"/>
          </a:xfrm>
        </p:grpSpPr>
        <p:sp>
          <p:nvSpPr>
            <p:cNvPr id="88" name="타원 87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3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060487" y="2941070"/>
            <a:ext cx="1028680" cy="1276299"/>
            <a:chOff x="1905414" y="2689271"/>
            <a:chExt cx="1248544" cy="1417141"/>
          </a:xfrm>
        </p:grpSpPr>
        <p:sp>
          <p:nvSpPr>
            <p:cNvPr id="94" name="타원 93"/>
            <p:cNvSpPr/>
            <p:nvPr/>
          </p:nvSpPr>
          <p:spPr>
            <a:xfrm>
              <a:off x="226350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4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0139472" y="2950102"/>
            <a:ext cx="1028680" cy="1276299"/>
            <a:chOff x="1905414" y="2689271"/>
            <a:chExt cx="1248544" cy="1417141"/>
          </a:xfrm>
        </p:grpSpPr>
        <p:sp>
          <p:nvSpPr>
            <p:cNvPr id="100" name="타원 99"/>
            <p:cNvSpPr/>
            <p:nvPr/>
          </p:nvSpPr>
          <p:spPr>
            <a:xfrm>
              <a:off x="2223480" y="2689271"/>
              <a:ext cx="612410" cy="612410"/>
            </a:xfrm>
            <a:prstGeom prst="ellipse">
              <a:avLst/>
            </a:prstGeom>
            <a:solidFill>
              <a:srgbClr val="2F3773"/>
            </a:solidFill>
            <a:ln w="63500">
              <a:solidFill>
                <a:srgbClr val="7781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>
                  <a:solidFill>
                    <a:srgbClr val="FEA0C2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5</a:t>
              </a:r>
              <a:endParaRPr lang="ko-KR" altLang="en-US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905414" y="3525453"/>
              <a:ext cx="1248544" cy="580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Part </a:t>
              </a:r>
              <a:r>
                <a:rPr lang="en-US" altLang="ko-KR" sz="2800" b="1" spc="-3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2800" b="1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77970" y="4226401"/>
            <a:ext cx="2130725" cy="55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4858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기획 의도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486594" y="422774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개발 도구 및 환경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49821" y="4226401"/>
            <a:ext cx="2595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개발 팀원 및 일정 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45366" y="4217370"/>
            <a:ext cx="2169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Web application </a:t>
            </a:r>
            <a:r>
              <a:rPr lang="ko-KR" altLang="en-US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구성</a:t>
            </a:r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9561956" y="4217369"/>
            <a:ext cx="2437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mtClean="0">
                <a:solidFill>
                  <a:srgbClr val="FEA0C2"/>
                </a:solidFill>
                <a:latin typeface="나눔고딕코딩"/>
                <a:ea typeface="나눔고딕OTF ExtraBold" panose="020D0904000000000000" pitchFamily="34" charset="-127"/>
              </a:rPr>
              <a:t>프로젝트 시연</a:t>
            </a:r>
            <a:endParaRPr lang="ko-KR" altLang="en-US" sz="2000" b="1">
              <a:solidFill>
                <a:srgbClr val="002060"/>
              </a:solidFill>
              <a:latin typeface="나눔고딕코딩"/>
              <a:ea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5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70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34359" y="5493669"/>
            <a:ext cx="3081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PART1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기획의도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325315" y="346281"/>
            <a:ext cx="114872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" y="235337"/>
            <a:ext cx="5639772" cy="322420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25314" y="235337"/>
            <a:ext cx="540000" cy="540000"/>
          </a:xfrm>
          <a:prstGeom prst="ellipse">
            <a:avLst/>
          </a:prstGeom>
          <a:solidFill>
            <a:srgbClr val="2F3773"/>
          </a:solidFill>
          <a:ln w="63500">
            <a:solidFill>
              <a:srgbClr val="778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rgbClr val="FEA0C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endParaRPr lang="ko-KR" altLang="en-US" sz="3200" dirty="0">
              <a:solidFill>
                <a:srgbClr val="FEA0C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90808" y="235337"/>
            <a:ext cx="52514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영화정보를 제공함과 동시에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유저들의 성향에 따른 영화를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추천하고 판매하는 사이트</a:t>
            </a:r>
            <a:endParaRPr lang="en-US" altLang="ko-KR" sz="3200" spc="-15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869587" y="5493669"/>
            <a:ext cx="6682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Front-End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16128" y="1845893"/>
            <a:ext cx="5001736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HTML5, CSS3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16128" y="2210018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JavaScript(ES5)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16128" y="2625247"/>
            <a:ext cx="500173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JSP</a:t>
            </a:r>
            <a:endParaRPr lang="en-US" altLang="ko-KR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16128" y="3025357"/>
            <a:ext cx="50017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Library : jQuery, Ajax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7083" y="900710"/>
            <a:ext cx="2871287" cy="170941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083" y="3239853"/>
            <a:ext cx="1364582" cy="136458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l="27545" t="754" r="26859"/>
          <a:stretch/>
        </p:blipFill>
        <p:spPr>
          <a:xfrm>
            <a:off x="2472085" y="3239853"/>
            <a:ext cx="1306285" cy="13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6307" y="4973253"/>
            <a:ext cx="1470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dirty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7514" y="5518007"/>
            <a:ext cx="6595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Part2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도구 및 환경 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Back-End</a:t>
            </a:r>
          </a:p>
        </p:txBody>
      </p:sp>
      <p:pic>
        <p:nvPicPr>
          <p:cNvPr id="56" name="Picture 2" descr="자바 버전8, 11, 1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92400" y="308599"/>
            <a:ext cx="2520000" cy="1445700"/>
          </a:xfrm>
          <a:prstGeom prst="rect">
            <a:avLst/>
          </a:prstGeom>
          <a:noFill/>
        </p:spPr>
      </p:pic>
      <p:pic>
        <p:nvPicPr>
          <p:cNvPr id="57" name="Picture 6" descr="세상의 모든 기록 :: STS와 깃허브(GitHub) 연동하는 방법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0606" y="308599"/>
            <a:ext cx="1440000" cy="1594767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12400" y="1772038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Java 8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12400" y="2164311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JDK 1.8.0</a:t>
            </a:r>
            <a:endParaRPr lang="ko-KR" altLang="en-US" sz="2000" b="1" spc="600">
              <a:solidFill>
                <a:schemeClr val="accent2">
                  <a:lumMod val="60000"/>
                  <a:lumOff val="40000"/>
                </a:schemeClr>
              </a:solidFill>
              <a:latin typeface="나눔고딕코딩"/>
              <a:ea typeface="나눔고딕코딩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2400" y="2564421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IDE : STS </a:t>
            </a:r>
            <a:r>
              <a:rPr lang="en-US" altLang="ko-KR" sz="2000" b="1" spc="600" smtClean="0">
                <a:solidFill>
                  <a:schemeClr val="bg1"/>
                </a:solidFill>
                <a:latin typeface="나눔고딕코딩"/>
                <a:ea typeface="나눔고딕코딩"/>
              </a:rPr>
              <a:t>3.9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12400" y="2968490"/>
            <a:ext cx="673384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Framework </a:t>
            </a:r>
            <a:r>
              <a:rPr lang="en-US" altLang="ko-KR" sz="1600" b="1" spc="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: spring framework 4.3.9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12400" y="3287434"/>
            <a:ext cx="673384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bg1"/>
                </a:solidFill>
                <a:latin typeface="나눔고딕코딩"/>
                <a:ea typeface="나눔고딕코딩"/>
              </a:rPr>
              <a:t>Database : Oracle DB(11xe)</a:t>
            </a:r>
            <a:endParaRPr lang="ko-KR" altLang="en-US" sz="2000" b="1" spc="600">
              <a:solidFill>
                <a:schemeClr val="bg1"/>
              </a:solidFill>
              <a:latin typeface="나눔고딕코딩"/>
              <a:ea typeface="나눔고딕코딩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0606" y="3860356"/>
            <a:ext cx="3096343" cy="7785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2400" y="1855106"/>
            <a:ext cx="1800000" cy="180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0606" y="2080150"/>
            <a:ext cx="1440000" cy="1411485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5212400" y="3630064"/>
            <a:ext cx="673384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spc="600">
                <a:solidFill>
                  <a:schemeClr val="accent2">
                    <a:lumMod val="60000"/>
                    <a:lumOff val="40000"/>
                  </a:schemeClr>
                </a:solidFill>
                <a:latin typeface="나눔고딕코딩"/>
                <a:ea typeface="나눔고딕코딩"/>
              </a:rPr>
              <a:t>ORM : MyBatis</a:t>
            </a:r>
          </a:p>
        </p:txBody>
      </p:sp>
    </p:spTree>
    <p:extLst>
      <p:ext uri="{BB962C8B-B14F-4D97-AF65-F5344CB8AC3E}">
        <p14:creationId xmlns:p14="http://schemas.microsoft.com/office/powerpoint/2010/main" val="394366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558800" y="165206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35" name="자유형 34"/>
          <p:cNvSpPr>
            <a:spLocks/>
          </p:cNvSpPr>
          <p:nvPr/>
        </p:nvSpPr>
        <p:spPr bwMode="auto">
          <a:xfrm>
            <a:off x="558800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조현석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>
                <a:latin typeface="+mn-ea"/>
              </a:rPr>
              <a:t>영화 업로드 페이지 </a:t>
            </a:r>
            <a:r>
              <a:rPr lang="ko-KR" altLang="en-US" sz="1500" smtClean="0">
                <a:latin typeface="+mn-ea"/>
              </a:rPr>
              <a:t>기능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구매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환불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자유형 55"/>
          <p:cNvSpPr>
            <a:spLocks/>
          </p:cNvSpPr>
          <p:nvPr/>
        </p:nvSpPr>
        <p:spPr bwMode="auto">
          <a:xfrm>
            <a:off x="3443617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오건황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공통단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장바구니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Mpay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충전</a:t>
            </a:r>
            <a:endParaRPr lang="en-US" altLang="ko-KR" sz="15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Freeform 37"/>
          <p:cNvSpPr>
            <a:spLocks/>
          </p:cNvSpPr>
          <p:nvPr/>
        </p:nvSpPr>
        <p:spPr bwMode="auto">
          <a:xfrm>
            <a:off x="6328434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58" name="자유형 57"/>
          <p:cNvSpPr>
            <a:spLocks/>
          </p:cNvSpPr>
          <p:nvPr/>
        </p:nvSpPr>
        <p:spPr bwMode="auto">
          <a:xfrm>
            <a:off x="6328434" y="208744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이영빈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n-ea"/>
            </a:endParaRPr>
          </a:p>
          <a:p>
            <a:pPr algn="ctr"/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회원가입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영화등록</a:t>
            </a:r>
            <a:endParaRPr lang="en-US" altLang="ko-KR" sz="15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1500">
                <a:latin typeface="+mj-ea"/>
                <a:ea typeface="+mj-ea"/>
              </a:rPr>
              <a:t>통합 및 </a:t>
            </a:r>
            <a:r>
              <a:rPr lang="ko-KR" altLang="en-US" sz="1500" smtClean="0">
                <a:latin typeface="+mj-ea"/>
                <a:ea typeface="+mj-ea"/>
              </a:rPr>
              <a:t>형상관리</a:t>
            </a:r>
            <a:endParaRPr lang="en-US" altLang="ko-KR" sz="1500" b="1">
              <a:latin typeface="+mj-ea"/>
              <a:ea typeface="+mj-ea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Freeform 37"/>
          <p:cNvSpPr>
            <a:spLocks/>
          </p:cNvSpPr>
          <p:nvPr/>
        </p:nvSpPr>
        <p:spPr bwMode="auto">
          <a:xfrm>
            <a:off x="9213251" y="1656485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A0A7D8"/>
          </a:solidFill>
          <a:ln>
            <a:solidFill>
              <a:srgbClr val="446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0" name="자유형 59"/>
          <p:cNvSpPr>
            <a:spLocks/>
          </p:cNvSpPr>
          <p:nvPr/>
        </p:nvSpPr>
        <p:spPr bwMode="auto">
          <a:xfrm>
            <a:off x="9213251" y="2091862"/>
            <a:ext cx="2658854" cy="1686531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446684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고민재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팀원</a:t>
            </a:r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endParaRPr lang="en-US" altLang="ko-KR" sz="160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문의 공지사항게시판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(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글 작성</a:t>
            </a:r>
            <a:r>
              <a:rPr lang="en-US" altLang="ko-KR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</a:t>
            </a:r>
            <a:r>
              <a:rPr lang="ko-KR" altLang="en-US" sz="15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수정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, </a:t>
            </a:r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+mj-ea"/>
                <a:ea typeface="+mj-ea"/>
              </a:rPr>
              <a:t>삭제</a:t>
            </a:r>
            <a:r>
              <a:rPr lang="en-US" altLang="ko-KR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Freeform 37"/>
          <p:cNvSpPr>
            <a:spLocks/>
          </p:cNvSpPr>
          <p:nvPr/>
        </p:nvSpPr>
        <p:spPr bwMode="auto">
          <a:xfrm>
            <a:off x="3443617" y="1652064"/>
            <a:ext cx="2658854" cy="435375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2" algn="l"/>
                <a:tab pos="97394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</a:p>
        </p:txBody>
      </p:sp>
      <p:sp>
        <p:nvSpPr>
          <p:cNvPr id="62" name="타원 61"/>
          <p:cNvSpPr/>
          <p:nvPr/>
        </p:nvSpPr>
        <p:spPr>
          <a:xfrm>
            <a:off x="3993236" y="647439"/>
            <a:ext cx="1440000" cy="144000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762870" y="647439"/>
            <a:ext cx="1440000" cy="144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6940270" y="647439"/>
            <a:ext cx="1440000" cy="1440000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088577" y="647441"/>
            <a:ext cx="1440000" cy="144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094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3796" y="5493669"/>
            <a:ext cx="5188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Part3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개발팀원</a:t>
            </a:r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일정 소개</a:t>
            </a:r>
            <a:endParaRPr lang="en-US" altLang="ko-KR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465251"/>
            <a:ext cx="11075436" cy="4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19896" y="4973253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800" y="5029200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902994" y="5493668"/>
            <a:ext cx="756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Part4 Web application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en-US" altLang="ko-KR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/ERD </a:t>
            </a:r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설계도</a:t>
            </a:r>
            <a:endParaRPr lang="ko-KR" altLang="en-US" sz="3200" spc="-15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219164"/>
            <a:ext cx="11709919" cy="48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325316" y="4973253"/>
            <a:ext cx="1484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800" smtClean="0"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9600" spc="-8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10018" y="5493669"/>
            <a:ext cx="2780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pc="-15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 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8800" y="5029200"/>
            <a:ext cx="402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17911</TotalTime>
  <Words>172</Words>
  <Application>Microsoft Office PowerPoint</Application>
  <PresentationFormat>와이드스크린</PresentationFormat>
  <Paragraphs>81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Gill Sans MT</vt:lpstr>
      <vt:lpstr>나눔고딕</vt:lpstr>
      <vt:lpstr>나눔고딕OTF ExtraBold</vt:lpstr>
      <vt:lpstr>나눔고딕코딩</vt:lpstr>
      <vt:lpstr>맑은 고딕</vt:lpstr>
      <vt:lpstr>Arial</vt:lpstr>
      <vt:lpstr>Gallery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국민안전을 위한 포장파손 교통사고 제로화</dc:title>
  <dc:creator>user</dc:creator>
  <cp:lastModifiedBy>EZEN-142</cp:lastModifiedBy>
  <cp:revision>575</cp:revision>
  <cp:lastPrinted>2017-10-17T09:01:27Z</cp:lastPrinted>
  <dcterms:created xsi:type="dcterms:W3CDTF">2017-09-13T01:48:25Z</dcterms:created>
  <dcterms:modified xsi:type="dcterms:W3CDTF">2022-12-09T04:40:48Z</dcterms:modified>
</cp:coreProperties>
</file>